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4" r:id="rId4"/>
    <p:sldId id="258" r:id="rId5"/>
    <p:sldId id="265" r:id="rId6"/>
    <p:sldId id="259" r:id="rId7"/>
    <p:sldId id="260" r:id="rId8"/>
    <p:sldId id="266" r:id="rId9"/>
    <p:sldId id="261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3FF90-EEC1-42F6-85BB-F0B2B1790EA1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FED0B-F731-408D-BB2A-80750944D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5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</a:t>
            </a:r>
            <a:r>
              <a:rPr lang="ru-RU" dirty="0"/>
              <a:t>слайдов!!!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CFED0B-F731-408D-BB2A-80750944DE8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133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0C35A-42DB-F76B-CCC3-F47DD47884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21B463A-3E21-FBDF-EDA9-1C6F55A14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D0BE1B-C41D-C4DA-891A-93328C59A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16A8E0-AE89-087C-52FB-8F25C865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EA3F8C-9FA3-CD42-3402-78FD66C25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628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A0075-4A1A-77E0-9C9A-5A2711D8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1F5A3A-2F03-BD42-D13A-78516D0FD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99EA43-31CB-45B6-062B-2E7EFAA43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67B87-6F9C-D85F-D8F3-1B778953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6397B1-29BD-28E7-622B-358287975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444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BB920-4AA2-80BA-988A-766167A33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BA5262-0925-12AD-FA2E-F736612F7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23E9BC-CF4A-E3A3-6D45-D03BE6C13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734EBD-8928-7F79-3246-7A68911AA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694215-4768-F978-B62D-1548CF192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59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23C17-32BA-93C6-02F9-7996CAAF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122B8B-7B39-0715-1AFF-41A5DB5B0D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89AA8E-A674-77FE-58FC-A2D3412446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031437-D7FE-EFF1-4214-08D48B4FA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4D5DA8-D54D-8D10-664B-6CBCD5E0F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D4FD57-A4F0-776F-ADF6-534CA4450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23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39E86A-41D7-9A65-9EBA-5A64184B3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95DD04-DAD2-95B5-CBD6-220AF1B22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EFDF8F-45A7-8B73-3FB1-36FF3145B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B30B3E0-F025-9A14-D58E-78AC50330D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132986-CE51-B3A0-0FD4-55F745805A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C8B545-4123-3895-B126-D5D2F72E9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604BE8-553D-6F46-ED3E-AA7A3FD18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D6549CF-74C3-D2D9-872B-8BEACDEB9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830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D2C9A-E071-0055-5F63-87DA6975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4887994-4BC8-71F7-7BF1-FD2B1A389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57C8837-53AD-2FC8-1D32-851DDF19F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E31089A-C0B6-8D76-4DE8-B56505C9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132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120461B-0572-60AC-B69F-4564B0616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6BE4398-39B3-7166-2F3F-242E1EEA0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7411AB-6C57-49DA-EA7D-0B574E2DE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254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9567E8-9CAC-47A7-1C2F-7811BB38F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EC4006-3625-3089-4232-275B72B50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72646E-5496-3158-3C63-1579FAEDF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F6B63A-0B42-4B8B-D017-65F7A6AB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8CE0B9-2A8D-06F1-D66A-AFED1DF53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FADEEC-51D9-1420-1109-791F3470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82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004504-9373-DDC5-C468-2D2C1489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85C060-BBC9-8515-C668-B5BEFE6A73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1D6290-4D19-D1CB-0E8D-26412BEBE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EC9CAF-2AA7-6315-A5B1-96C14C91F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E5DDEA-4953-97B7-F862-AF27F92D4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9FB4F4-53CB-CFDC-0442-8DFA92F3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53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4CB57D-1A3D-C995-1254-E506FE2A2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08C34E-0240-881A-3129-C1362FB15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1F89D3-98EE-10F3-A68D-6480EA447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75A912-58FA-6A0C-E112-AB1940F9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A53ECB-7BA9-1788-0789-87BA27F4D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90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DB5304-4AF3-6489-8B92-9F25941F74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E5AF00-676F-6813-C940-6CA9C31E3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E0B2B4-DE84-1608-87E0-FD5952FD1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E593DC-109B-060E-E778-312DEF600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AF79AC-9181-34A2-6C7E-7AFFAD617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42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3B8F1-7FAE-81F0-EE00-07A51312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73FA45-A2AA-9BB7-E0E0-979AF9E89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404761-2130-D817-56A3-63E6D82BD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DED259-95AF-49A8-A94B-F6E9233D37A8}" type="datetimeFigureOut">
              <a:rPr lang="ru-RU" smtClean="0"/>
              <a:t>20.03.2025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A54717-B793-F60A-A43F-F32356184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6FD8AB-0E2C-33D6-6148-BC25F06AB1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072DCC-24E2-460B-8CD9-170163EF4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77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9A4F2-59A6-3612-7DAB-24E844D61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1962" y="0"/>
            <a:ext cx="4928075" cy="963316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Конституция РФ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2012E2-88AC-39EE-6FA3-3F057C242463}"/>
              </a:ext>
            </a:extLst>
          </p:cNvPr>
          <p:cNvSpPr txBox="1"/>
          <p:nvPr/>
        </p:nvSpPr>
        <p:spPr>
          <a:xfrm>
            <a:off x="6697054" y="2413336"/>
            <a:ext cx="54180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Конституция является основой всей правовой системы России и определяет смысл и содержание других законов. Действующий закон был принят 30 лет назад — 12 декабря 1993 года, но для нашей страны это не первый подобный документ. Годы принятия конституций отображают определенные этапы в развитии страны и исторические процессы.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93F8F0-A99C-7B54-2981-4A11DE8C1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81" y="1715409"/>
            <a:ext cx="6096000" cy="342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F31384-62D0-FA77-94EE-A921BBC61C06}"/>
              </a:ext>
            </a:extLst>
          </p:cNvPr>
          <p:cNvSpPr txBox="1"/>
          <p:nvPr/>
        </p:nvSpPr>
        <p:spPr>
          <a:xfrm>
            <a:off x="1356644" y="443567"/>
            <a:ext cx="947871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История Конституции РФ</a:t>
            </a: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	Первая Конституция в России (РСФСР на тот момент) была принята 10 июля 1918 года. Она включала 17 глав и 90 статей. Главные принципы этого документа легли в основу не только последующих конституций союзных и автономных советских республик, но и стали основополагающими для Конституции СССР 1924 года — документа, который законодательно закрепил образование Союза Советских Социалистических Республик в 1922 году.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ru-RU" i="1" dirty="0">
                <a:latin typeface="Calibri" panose="020F0502020204030204" pitchFamily="34" charset="0"/>
                <a:cs typeface="Calibri" panose="020F0502020204030204" pitchFamily="34" charset="0"/>
              </a:rPr>
              <a:t> «Российская Республика есть свободное социалистическое общество всех трудящихся России. Вся власть в пределах Российской Социалистической Федеративной Советской Республики принадлежит всему рабочему населению страны, объединенному в городских и сельских Советах».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42239E-45F2-8A6A-6E9C-EE2FF551B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637" y="3921442"/>
            <a:ext cx="5391243" cy="279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69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6225F2-4BAE-93DE-B658-FFEE21D9A442}"/>
              </a:ext>
            </a:extLst>
          </p:cNvPr>
          <p:cNvSpPr txBox="1"/>
          <p:nvPr/>
        </p:nvSpPr>
        <p:spPr>
          <a:xfrm>
            <a:off x="226337" y="135802"/>
            <a:ext cx="116699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31 января 1924 года Второй съезд Советов одобрил первую Конституцию СССР. Этот документ был посвящен принципам построения первого в мире социалистического союзного государства. Были утверждены Государственный флаг, герб и столица СССР.</a:t>
            </a:r>
            <a:r>
              <a:rPr lang="ru-RU" dirty="0"/>
              <a:t>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Конституция СССР состояла из двух разделов: Декларации об образовании СССР и Договора об образовании СССР, в котором были описаны принципы, порядок формирования и структура государства. </a:t>
            </a:r>
          </a:p>
          <a:p>
            <a:pPr algn="just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b="1" i="1" dirty="0">
                <a:latin typeface="Calibri" panose="020F0502020204030204" pitchFamily="34" charset="0"/>
                <a:cs typeface="Calibri" panose="020F0502020204030204" pitchFamily="34" charset="0"/>
              </a:rPr>
              <a:t>«Со времен образования советских республик, государства мира раскололись на два лагеря: лагерь капитализма и лагерь социализма. Там, в лагере капитализма, национальная вражда и неравенство, колониальное рабство и шовинизм, национальное угнетение и погромы, империалистические зверства и войны. Здесь, в лагере социализма, взаимное доверие и мир, национальная свобода и равенство, мирное сожительство и братское сотрудничество народов»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- говорилось в декларирующей части. </a:t>
            </a:r>
          </a:p>
          <a:p>
            <a:pPr algn="just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EB374B-A3D5-93E5-CF8E-E2B6C7FAD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380" y="3510802"/>
            <a:ext cx="3003847" cy="30038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CB384B-35F0-A603-E7C8-A4BE81001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804" y="3692554"/>
            <a:ext cx="5280690" cy="264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86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14AB29A-4744-52CC-C9BF-5ED04808D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9303"/>
            <a:ext cx="10515600" cy="296067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Вторая советская Конституция была принята на VIII Чрезвычайном съезде Советов СССР 5 декабря 1936 года. Она вводила принцип всеобщего, равного и прямого избирательного права при тайном голосовании. Всем гражданам гарантировались равные права на труд и отдых, материальное обеспечение в старости и болезни, провозглашалась свобода совести, слова, печати, собраний и митингов. </a:t>
            </a:r>
          </a:p>
          <a:p>
            <a:pPr marL="0" indent="0" algn="just">
              <a:buNone/>
            </a:pPr>
            <a:r>
              <a:rPr lang="ru-RU" sz="1800" i="1" dirty="0">
                <a:latin typeface="Calibri" panose="020F0502020204030204" pitchFamily="34" charset="0"/>
                <a:cs typeface="Calibri" panose="020F0502020204030204" pitchFamily="34" charset="0"/>
              </a:rPr>
              <a:t>«Равноправие граждан СССР, независимо от их национальности и расы, во всех областях хозяйственной, государственной, культурной и общественно-политической жизни является непреложным законом. Какое бы то ни было прямое или косвенное ограничение прав или, наоборот, установление прямых или косвенных преимуществ граждан в зависимости от их расовой и национальной принадлежности, равно как всякая проповедь расовой или национальной исключительности или ненависти и пренебрежения, караются законом». </a:t>
            </a:r>
          </a:p>
          <a:p>
            <a:pPr marL="0" indent="0" algn="just">
              <a:buNone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ru-RU" sz="1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F46396-B26F-CC41-3ECD-6230BD87F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573" y="3492375"/>
            <a:ext cx="3945808" cy="29606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33D685-38DB-3DA4-4A1D-0850DC6BF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317" y="3239977"/>
            <a:ext cx="2303352" cy="328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1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61B80A-61F9-118B-35CC-694657A6728E}"/>
              </a:ext>
            </a:extLst>
          </p:cNvPr>
          <p:cNvSpPr txBox="1"/>
          <p:nvPr/>
        </p:nvSpPr>
        <p:spPr>
          <a:xfrm>
            <a:off x="715225" y="149382"/>
            <a:ext cx="109275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Последняя советская Конституция была принята Верховным Советом СССР 7 октября 1977 года. Этот документ вошел в историю как «Конституция развитого социализма». Впервые были закреплены права на охрану здоровья, жилище, пользование достижениями культуры, свободу творчества. Эта Конституция прекратила свое действие в конце 1991 года в связи с распадом СССР. </a:t>
            </a:r>
          </a:p>
          <a:p>
            <a:pPr algn="just"/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Она состояла из преамбулы, 9 разделов, 21 главы (8 из них были новыми) и 174 статей. </a:t>
            </a:r>
          </a:p>
          <a:p>
            <a:pPr algn="just"/>
            <a:endParaRPr lang="ru-RU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Некоторые основные положения Конституции 1977 года:</a:t>
            </a:r>
          </a:p>
          <a:p>
            <a:pPr algn="just"/>
            <a:endParaRPr lang="ru-RU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   Утверждалось, что Советское государство, выполнив задачи диктатуры пролетариата, стало общенародным.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Понятие «развитой социализм» определялось как закономерный этап на пути к коммунизму.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«Построение бесклассового коммунистического общества» закреплялось в качестве высшей цели Советского государства.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1FF9B6-EC4D-DC79-4C04-D0EF40812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72" y="3747944"/>
            <a:ext cx="4471578" cy="296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95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26EB05-C6FE-7162-B5B2-A3C52C8E4860}"/>
              </a:ext>
            </a:extLst>
          </p:cNvPr>
          <p:cNvSpPr txBox="1"/>
          <p:nvPr/>
        </p:nvSpPr>
        <p:spPr>
          <a:xfrm>
            <a:off x="6460621" y="672838"/>
            <a:ext cx="529839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Calibri" panose="020F0502020204030204" pitchFamily="34" charset="0"/>
                <a:cs typeface="Calibri" panose="020F0502020204030204" pitchFamily="34" charset="0"/>
              </a:rPr>
              <a:t> Действующий основной</a:t>
            </a:r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000" b="1" dirty="0">
                <a:latin typeface="Calibri" panose="020F0502020204030204" pitchFamily="34" charset="0"/>
                <a:cs typeface="Calibri" panose="020F0502020204030204" pitchFamily="34" charset="0"/>
              </a:rPr>
              <a:t>закон</a:t>
            </a:r>
            <a:endParaRPr lang="ru-R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	Действующая Конституция России была принята всенародным голосованием 12 декабря 1993 года. Она закрепила принципы современной российской государственности, определила полномочия ветвей власти, гарантировала права и свободы граждан.</a:t>
            </a:r>
          </a:p>
          <a:p>
            <a:pPr algn="just"/>
            <a:r>
              <a:rPr lang="ru-RU" i="1" dirty="0">
                <a:latin typeface="Calibri" panose="020F0502020204030204" pitchFamily="34" charset="0"/>
                <a:cs typeface="Calibri" panose="020F0502020204030204" pitchFamily="34" charset="0"/>
              </a:rPr>
              <a:t>	«Носителем суверенитета и единственным источником власти в Российской Федерации является ее многонациональный народ. Народ осуществляет свою власть непосредственно, а также через органы государственной власти и органы местного самоуправления. Высшим непосредственным выражением власти народа являются референдум и свободные выборы».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12ACAC-897E-3709-3763-CE97B9E7BC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91" y="672838"/>
            <a:ext cx="4161804" cy="551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56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C75EF0-89FC-35BE-6FCD-A3D75C093066}"/>
              </a:ext>
            </a:extLst>
          </p:cNvPr>
          <p:cNvSpPr txBox="1"/>
          <p:nvPr/>
        </p:nvSpPr>
        <p:spPr>
          <a:xfrm>
            <a:off x="336134" y="204951"/>
            <a:ext cx="1151973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Calibri" panose="020F0502020204030204" pitchFamily="34" charset="0"/>
                <a:cs typeface="Calibri" panose="020F0502020204030204" pitchFamily="34" charset="0"/>
              </a:rPr>
              <a:t>Главные изменения</a:t>
            </a:r>
            <a:endParaRPr lang="ru-R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Со дня принятия Конституции РФ в нее несколько раз вносили изменения. Перечислим наиболее важные из них.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В 2008 году была введена норма о ежегодном отчете Правительства перед Государственной Думой, а также увеличен срок полномочий Президента с четырех до шести лет, депутатов Государственной Думы — с четырех до пяти лет.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В 2014 году в состав Российской Федерации вошли Республика Крым и город федерального значения Севастополь. В этом же году были объединены Арбитражный и Верховный суды: Высший Арбитражный Суд РФ упраздняется, а вопросы осуществления правосудия, отнесенные к его ведению, были переданы в юрисдикцию Верховного Суда РФ.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E6B651-60E2-4B45-F970-3BC06232C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511" y="3128828"/>
            <a:ext cx="3429000" cy="3429000"/>
          </a:xfrm>
          <a:prstGeom prst="rect">
            <a:avLst/>
          </a:prstGeom>
        </p:spPr>
      </p:pic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D9268CBC-BBE4-F94C-E23A-5FB84B080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9" y="3128828"/>
            <a:ext cx="4576844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47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22D23D-B281-F022-1B41-C3428ACE7AD2}"/>
              </a:ext>
            </a:extLst>
          </p:cNvPr>
          <p:cNvSpPr txBox="1"/>
          <p:nvPr/>
        </p:nvSpPr>
        <p:spPr>
          <a:xfrm>
            <a:off x="365156" y="181068"/>
            <a:ext cx="114616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В 2020 году Президентом РФ Владимиром Путиным были инициированы поправки, которые затем были одобрены большинством россиян в ходе общероссийского голосования и вступили в силу 4 июля 2020 года. Эти изменения, в частности, закрепили обязательную индексацию пенсий, пособий и других соцвыплат, защиту исторической правды, брак как союз мужчины и женщины. Президент передал часть своих полномочий Государственной Думе.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В 2022 году в ДНР, ЛНР, Запорожской и Херсонской областях прошли референдумы о вхождении в состав России. 30 сентября 2022 года Президент России Владимир Путин и руководство новых регионов подписали международные договоры о принятии их в состав России. 3 октября 2022 года ГД ратифицировала соответствующие документы и приняла федеральные конституционные законы. Изменения были внесены в статью 65 Конституции РФ «Федеративное устройство». </a:t>
            </a:r>
          </a:p>
          <a:p>
            <a:endParaRPr lang="ru-RU" dirty="0"/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2A569B09-08C8-6644-0466-54D291BFF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13" y="2832348"/>
            <a:ext cx="4660036" cy="350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E5BEA2C5-6F77-519C-7F1A-C2B7E03AB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70" y="3250344"/>
            <a:ext cx="3048635" cy="304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983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0CA430-CF05-4DB5-11E8-9B334B292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59" y="3674952"/>
            <a:ext cx="4757610" cy="29338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B51A26-9FF9-E2CE-C14E-3CC59BE8A7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59" y="247828"/>
            <a:ext cx="4757610" cy="26748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65E801-0F73-EA49-C0DD-EE1BD3811536}"/>
              </a:ext>
            </a:extLst>
          </p:cNvPr>
          <p:cNvSpPr txBox="1"/>
          <p:nvPr/>
        </p:nvSpPr>
        <p:spPr>
          <a:xfrm>
            <a:off x="5393092" y="230736"/>
            <a:ext cx="6503349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Calibri" panose="020F0502020204030204" pitchFamily="34" charset="0"/>
                <a:cs typeface="Calibri" panose="020F0502020204030204" pitchFamily="34" charset="0"/>
              </a:rPr>
              <a:t>ПРЕЗИДЕНТ РОССИЙСКОЙ ФЕДЕРАЦИИ</a:t>
            </a: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	Президент Российской Федерации является гарантом Конституции Российской Федерации, прав и свобод человека и гражданина. </a:t>
            </a: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	Президент Российской Федерации избирается сроком на шесть лет гражданами Российской Федерации на основе всеобщего равного и прямого избирательного права при тайном голосовании. </a:t>
            </a: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	При вступлении в должность Президент Российской Федерации приносит народу следующую присягу: "Клянусь при осуществлении полномочий Президента Российской Федерации уважать и охранять права и свободы человека и гражданина, соблюдать и защищать Конституцию Российской Федерации, защищать суверенитет и независимость, безопасность и целостность государства, верно служить народу".</a:t>
            </a:r>
          </a:p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	Присяга приносится в торжественной обстановке в присутствии сенаторов Российской Федерации, депутатов Государственной Думы и судей Конституционного Суда Российской Федерации.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4519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8DE32-2AB1-D28E-F47A-41AB86D3F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1167" y="362590"/>
            <a:ext cx="3965418" cy="549951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Calibri" panose="020F0502020204030204" pitchFamily="34" charset="0"/>
                <a:cs typeface="Calibri" panose="020F0502020204030204" pitchFamily="34" charset="0"/>
              </a:rPr>
              <a:t>Главы Конституции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01F434E-E438-10FB-8CEB-C743D4EFA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566" y="1443841"/>
            <a:ext cx="701662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Конституция РФ делится на два раздела</a:t>
            </a:r>
            <a:r>
              <a:rPr kumimoji="0" lang="en-US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Первый раздел</a:t>
            </a:r>
            <a:r>
              <a:rPr lang="en-US" altLang="ru-RU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1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«Основы конституционного строя» (статьи 1–16);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2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«Права и свободы человека и гражданина» (статьи 17–64);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3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«Федеративное устройство» (статьи 65–79);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4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«Президент Российской Федерации» (статьи 80–93);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5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«Федеральное Собрание» (статьи 94–109);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6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«Правительство Российской Федерации» (статьи 110–117);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7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«Судебная власть и прокуратура» (статьи 118–129);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8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«Местное самоуправление» (статьи 130–133);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Глава 9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«Конституционные поправки и пересмотр Конституции» (статьи 134–137). 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Второй раздел</a:t>
            </a:r>
            <a:r>
              <a:rPr lang="en-US" altLang="ru-RU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alt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dirty="0"/>
              <a:t>«</a:t>
            </a:r>
            <a:r>
              <a:rPr lang="ru-RU" dirty="0"/>
              <a:t>Заключительные и переходные положения</a:t>
            </a:r>
            <a:r>
              <a:rPr lang="en-US" dirty="0"/>
              <a:t>»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5DA509-B176-C560-52E7-481A89F05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9" y="362590"/>
            <a:ext cx="4088547" cy="30664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2F6ADD-4CC9-6517-9F4F-F2943DCA8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29" y="3655250"/>
            <a:ext cx="4088547" cy="306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324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1133</Words>
  <Application>Microsoft Office PowerPoint</Application>
  <PresentationFormat>Широкоэкранный</PresentationFormat>
  <Paragraphs>51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Тема Office</vt:lpstr>
      <vt:lpstr>Конституция РФ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Главы Конституции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Алексей Ковалёв</dc:creator>
  <cp:lastModifiedBy>Алексей Ковалёв</cp:lastModifiedBy>
  <cp:revision>4</cp:revision>
  <dcterms:created xsi:type="dcterms:W3CDTF">2025-03-17T18:09:12Z</dcterms:created>
  <dcterms:modified xsi:type="dcterms:W3CDTF">2025-03-20T15:41:10Z</dcterms:modified>
</cp:coreProperties>
</file>