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DE0A9-4CCD-BB79-D5C5-667A66725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5F694E-20C9-A8DD-2758-723D2547A7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6376BF-FFFD-DC45-0048-1C05712E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3A55-098F-DCC9-9AEC-449B1535A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F25FE9-7227-2415-13CA-AEC72863F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042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8261A-D67A-65CC-6289-58ECAE7C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310578-C971-253C-0C02-E0D1FEE4C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730D7-B40D-A815-3E52-4E218451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4FC287-8B61-388F-262A-C8E5D916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11CB8C-4A8E-AAFE-08F6-FFB241C91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8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CB08F-996F-4A1B-FE0D-32CE8F70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4D9F62-D8C9-71D7-2152-A1D8F17EE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EFEB1-448A-144B-63A0-4EF24BF0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B50CA-9E6C-2A4B-DCED-06123E9FF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093A28-044C-696D-8135-109558A62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8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2CA57-BE10-0A19-F364-728414823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A022A9-0A9F-3A93-B6BC-B2AE1546B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D1E1D5-E5D4-46BF-BD50-015B885B3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2D84F9-8B20-8E8E-44CD-58C476B53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0331BB-CCA6-E48C-97DA-0E6C73B90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A8823A-91A1-E16C-CFE5-F6CEE641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41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A458F0-78AF-7175-A37A-DF2E666A3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5CA863-5DBF-6D14-D10D-04FB88F02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29C45B-2BB8-7977-83EF-71EAEDE59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4AE425-649F-B308-54D9-DEE7E27E26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4CB91C-8740-BC66-D85B-8889426BB3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20E43BA-ABE7-19D8-039F-23AECC739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BE17422-475A-343E-D67F-2772F5CFD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FA8573-452E-8BE1-62A5-17A828BC0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747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429D5-E1AB-BCEA-7D40-C284872B2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C6E864-C4B7-9BE8-110F-67E3D712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BC6C6B-D3FA-3BC7-F78E-C4FAB22BC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58F3BA-8579-B9C1-A24D-FE0148EB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31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2F0875-C9ED-8FB8-214A-7F516DDE1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5AFF625-2814-FAA6-668B-DC03A2FD7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83CABB-B18F-8BBA-230F-46B019AD2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90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1A9AD-C702-AA38-BDFE-89EFD8B7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5FA0C4-6B96-E7C5-D2D6-F2D23ADFC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30378D-B894-D312-0F8C-0E5FD7AE8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3B3A11-D40A-E6F8-49D7-44D26E6F1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63B55A-1879-A3A5-89B8-EB56BC94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651683-83DF-054F-33FD-C88A531D2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9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81366-19FA-B18E-808D-12E232A46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2C99C7-EFF0-C4B8-391F-C2D482FAD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DB5217-67AF-36C3-8D11-3FD41DB5D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6161EE4-3FE3-91BF-4FB2-BA6F45745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242689-7722-ED6D-B9D5-680F27EBD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7A0131-82BF-5AB2-B4CA-50D0B79D2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03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B0A99-CFFC-276C-8A71-D49354705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DEF602-3CD7-F3FF-356C-261C96471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2CBFC5-BD84-31CC-DE0A-F8410C1D2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2651BC-9B4C-3450-86E8-0C3F32510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4B9B90-87B1-AA6C-48CF-D04E19DCE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66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91B85AE-D48A-4BAA-E912-F724DBEAB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9A2193-B424-DE9C-B051-8DE520C49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0E98CF-EC66-EF99-3989-8065A99EC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ACD146-C832-7ED5-1BAF-BB43941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4B94BC-6A39-BAFA-67AC-60DEA9BAD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69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69816-0F78-D301-EC33-632185A29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B08B7C-F633-FD3B-8458-ACA02ED8E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BF7DE1-0555-3CC9-E4CE-8492B16BEC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3C0A0D-7A90-4A27-A597-AED3FB056AA8}" type="datetimeFigureOut">
              <a:rPr lang="ru-RU" smtClean="0"/>
              <a:t>19.05.2025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109683-31DA-B390-585C-C331F50B0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0BCBCE-384B-79ED-CC4F-FBB73DCAE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4B8642-7003-46D9-B74F-4F74DBF5FA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19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47737-AE7B-EF7A-AD7B-D278C6C3FE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Права и обязанности школьника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743D58-DE74-4FAD-3FBA-B91E06EF3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Презентация по предмету обществознание</a:t>
            </a:r>
          </a:p>
        </p:txBody>
      </p:sp>
    </p:spTree>
    <p:extLst>
      <p:ext uri="{BB962C8B-B14F-4D97-AF65-F5344CB8AC3E}">
        <p14:creationId xmlns:p14="http://schemas.microsoft.com/office/powerpoint/2010/main" val="407224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3C640-7222-967E-6C06-86D77AD1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Права школьника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3ACAFAB-A5BB-109A-3C3C-9DA12AE74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2412" y="2477294"/>
            <a:ext cx="40671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36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33526-26B5-C353-3838-4A5A0B6DF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74" y="273467"/>
            <a:ext cx="11682101" cy="1068224"/>
          </a:xfrm>
        </p:spPr>
        <p:txBody>
          <a:bodyPr>
            <a:normAutofit/>
          </a:bodyPr>
          <a:lstStyle/>
          <a:p>
            <a:r>
              <a:rPr lang="ru-RU" sz="2200" dirty="0"/>
              <a:t>1. </a:t>
            </a:r>
            <a:r>
              <a:rPr lang="ru-RU" sz="22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Получение бесплатного образования в соответствии с федеральными государственными образовательными стандартами. 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A6A584-2584-0F71-9677-24FC83061292}"/>
              </a:ext>
            </a:extLst>
          </p:cNvPr>
          <p:cNvSpPr txBox="1"/>
          <p:nvPr/>
        </p:nvSpPr>
        <p:spPr>
          <a:xfrm>
            <a:off x="401652" y="1444239"/>
            <a:ext cx="11536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Каждый ученик Российской Федерации имеет право на получение бесплатного основного общего и среднего общего образования в муниципальных школах, обслуживаемых государством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F3105A-8BF7-E7D5-2B9F-B2B0B64A0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658" y="2469474"/>
            <a:ext cx="7966683" cy="379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7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B987C-E1BD-A90D-64B8-30411D87F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79" y="365126"/>
            <a:ext cx="11912837" cy="737281"/>
          </a:xfrm>
        </p:spPr>
        <p:txBody>
          <a:bodyPr>
            <a:normAutofit fontScale="90000"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2. Условия для обучения с учётом особенностей психофизического развития и состояния здоровья, в том числе получение социально-педагогической и психологической помощи. 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724EB-5B71-0345-8EFD-13F06FE0B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37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Каждый ученик Российской Федерации имеет право требовать создание определённых условий с учётом особенностей развития и состояния здоровья.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173333-B813-C04D-A876-68459E361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119" y="2864977"/>
            <a:ext cx="4651761" cy="34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33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47C479-9BE3-D98A-657F-E22E36AE2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79" y="365125"/>
            <a:ext cx="11904291" cy="865469"/>
          </a:xfrm>
        </p:spPr>
        <p:txBody>
          <a:bodyPr>
            <a:normAutofit/>
          </a:bodyPr>
          <a:lstStyle/>
          <a:p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3. Уважение человеческого достоинства, защита от всех форм физического и психического насилия, оскорбления личности, охрана жизни и здоровья. 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5C6ED0-9711-751F-1A1C-1714069E1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35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Каждый ученик Российской Федерации имеет право на уважение и защиту от всех норм насилия, оскорбления личности, охрана жизни и здоровья.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8304D7-E42E-EE88-D9E7-CDBEA4267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678" y="2683380"/>
            <a:ext cx="4738643" cy="355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8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51D77-E315-D7ED-6529-C6A8FC32B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287" y="365125"/>
            <a:ext cx="11673554" cy="617641"/>
          </a:xfrm>
        </p:spPr>
        <p:txBody>
          <a:bodyPr>
            <a:normAutofit/>
          </a:bodyPr>
          <a:lstStyle/>
          <a:p>
            <a:pPr algn="l"/>
            <a:r>
              <a:rPr lang="ru-RU" sz="1800" dirty="0"/>
              <a:t>4.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Бесплатное пользование библиотечно-информационными ресурсами, учебной базой школы. 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48D912-974E-CF15-5109-D6ED1D2C7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1423"/>
            <a:ext cx="10515600" cy="6176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Каждый ученик Российской Федерации имеет право на бесплатное использование библиотечных ресурсов, учебной базой.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34FA7DC-8F77-BD54-3F94-A7579CB00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420" y="2277721"/>
            <a:ext cx="6281159" cy="418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61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3452D4-2D6C-1046-1DAA-C18CB2BF5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0" y="365125"/>
            <a:ext cx="12089450" cy="950927"/>
          </a:xfrm>
        </p:spPr>
        <p:txBody>
          <a:bodyPr>
            <a:normAutofit/>
          </a:bodyPr>
          <a:lstStyle/>
          <a:p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5. Развитие творческих способностей и интересов, включая участие в конкурсах, олимпиадах, выставках, смотрах, спортивных мероприятиях. 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31FA24-E27C-04AE-0B69-250C7ADD1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8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Каждый ученик Российской Федерации имеет право на развитие творческих способностей и интересов в рамках школы. Также участие в конкурсах, олимпиадах.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35DCA2-4D48-A87A-7381-5C946ED88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345" y="3013491"/>
            <a:ext cx="4861310" cy="32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0665B-3969-D616-E689-141705D0A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87" y="365126"/>
            <a:ext cx="12063813" cy="668916"/>
          </a:xfrm>
        </p:spPr>
        <p:txBody>
          <a:bodyPr>
            <a:normAutofit/>
          </a:bodyPr>
          <a:lstStyle/>
          <a:p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6. Поощрение за успехи в учебной, спортивной, общественной, творческой деятельности. 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91B7B9-8B34-1358-81CB-17D4F1553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167"/>
            <a:ext cx="10515600" cy="6689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Каждый ученик Российской Федерации обязан поощряться за успехи в школьной и внешкольной деятельности.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3BE6F7-3044-7DB6-01F0-E657FA705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385" y="2317452"/>
            <a:ext cx="5567229" cy="417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80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1023B-2474-58E5-CE2A-12648689A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74" y="365126"/>
            <a:ext cx="11699192" cy="745828"/>
          </a:xfrm>
        </p:spPr>
        <p:txBody>
          <a:bodyPr>
            <a:normAutofit fontScale="90000"/>
          </a:bodyPr>
          <a:lstStyle/>
          <a:p>
            <a:r>
              <a:rPr lang="ru-RU" sz="1800" dirty="0"/>
              <a:t>7.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Посещение мероприятий, которые проводятся в школе и не предусмотрены учебным планом.</a:t>
            </a:r>
            <a:b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</a:b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BFA6E9-817C-F691-5288-9214B8A7E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2878"/>
            <a:ext cx="10515600" cy="669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Каждый ученик имеет право на посещение внешкольных мероприятий которые не предусмотрены программой обучения.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F11B29-C5B5-7C6C-45B0-C8FF3347D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094" y="2184549"/>
            <a:ext cx="6721811" cy="377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79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1C36F-7BE7-3785-4D17-05CF87F1B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16" y="365125"/>
            <a:ext cx="11895746" cy="728737"/>
          </a:xfrm>
        </p:spPr>
        <p:txBody>
          <a:bodyPr>
            <a:normAutofit/>
          </a:bodyPr>
          <a:lstStyle/>
          <a:p>
            <a:pPr algn="l"/>
            <a:r>
              <a:rPr lang="ru-RU" sz="1800" dirty="0"/>
              <a:t>8.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Свободный переход в другое образовательное учреждение того же типа, реализующее образовательную программу соответствующего уровня.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0C8B2C-ECB9-E0F2-E646-D01E8355B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739" y="1825625"/>
            <a:ext cx="11682101" cy="728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Каждый ученик имеет право на беспоследственный переход в другое образовательное учреждение того же типа.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2C2B74-D17B-D159-9051-3AB6ADF1E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772" y="2554362"/>
            <a:ext cx="6896456" cy="39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0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FB830-39AB-8DAF-50D3-2139E8C4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4996"/>
            <a:ext cx="10515600" cy="1325563"/>
          </a:xfrm>
        </p:spPr>
        <p:txBody>
          <a:bodyPr/>
          <a:lstStyle/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Обязанности ученика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430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2AA04-7DFB-6A85-A71A-3E05C399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45" y="365126"/>
            <a:ext cx="11906865" cy="726256"/>
          </a:xfrm>
        </p:spPr>
        <p:txBody>
          <a:bodyPr>
            <a:normAutofit/>
          </a:bodyPr>
          <a:lstStyle/>
          <a:p>
            <a:r>
              <a:rPr lang="ru-RU" sz="1800" dirty="0"/>
              <a:t>1. </a:t>
            </a:r>
            <a:r>
              <a:rPr lang="ru-RU" sz="180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Общие правила поведения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6C0CF3-553A-4DDF-E527-3DBF7C03B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5354"/>
            <a:ext cx="10515600" cy="726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Правила поведения обучающихся прописаны в Уставе школы, в которой они обучаются.</a:t>
            </a:r>
            <a:endParaRPr lang="ru-RU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980631-00F6-703D-303B-B98FF6D02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547" y="2551881"/>
            <a:ext cx="3822905" cy="382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34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34517-D8D0-1937-EB0B-3621DBDED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1" y="365125"/>
            <a:ext cx="11857703" cy="696759"/>
          </a:xfrm>
        </p:spPr>
        <p:txBody>
          <a:bodyPr>
            <a:norm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2. Некоторые правила обучения в школе: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2928E7-8E1C-E1BD-8C08-2F81B72F0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1884"/>
            <a:ext cx="10515600" cy="5316179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Приходить на занятия за 10–15 минут до их начала. Оставив верхнюю одежду в раздевалке и переобувшись, учащиеся садятся за свои рабочие места и ждут начала урока.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Выполнять домашнее задание в сроки, установленные школьной программой. Также нужно приходить на уроки со всеми необходимыми для учёбы принадлежностями.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 требованию учителя предъявлять дневник.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 территорию школьного учреждения не приносить оружие, взрывоопасные вещества, спиртное, сигареты.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Во время урока вести себя тихо и спокойно, не мешать одноклассникам и не нарушать дисциплину.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Чтобы задать вопрос во время урока, необходимо для начала поднять руку, а получив разрешение от учителя, можно говорить.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Во время занятий ученики имеют право воспользоваться школьными принадлежностями и выдаваемым инвентарём, который после возвращается учителю обратно.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На переменах запрещается шуметь, мешать другим отдыхать, бегать по лестницам.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Учащиеся должны проявлять уважение ко всем работникам школы, а также своим одноклассникам.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Ученики старших классов должны быть внимательными к учащимся младших классов (не обижать младших, помогать, защищать).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65762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75319-98BA-F0EB-B1B4-D5AA1F94C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09" y="365126"/>
            <a:ext cx="11857703" cy="500114"/>
          </a:xfrm>
        </p:spPr>
        <p:txBody>
          <a:bodyPr>
            <a:normAutofit/>
          </a:bodyPr>
          <a:lstStyle/>
          <a:p>
            <a:r>
              <a:rPr lang="ru-RU" sz="1800" dirty="0"/>
              <a:t>3. </a:t>
            </a:r>
            <a:r>
              <a:rPr lang="ru-RU" sz="180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Поведение на занятиях</a:t>
            </a: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0D428-765A-7768-9C87-D17415CB9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7134"/>
            <a:ext cx="10515600" cy="4231047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Перед уроком. Учащиеся за 2 минуты до звонка должны занять свои места за учебными столами, положить телефоны в специально оборудованную подставку и приготовить всё необходимое к уроку.                                                                                                                                           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Опаздывать на урок без уважительной причины не разрешается.                                                                                                                                                       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 начале урока. При входе педагога в класс учащиеся встают в знак приветствия и садятся после того, как учитель ответит на приветствие и разрешит сесть.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Во время урока. Нельзя шуметь, самовольно вставать с места, отвлекаться самому и отвлекать товарищей от занятий посторонними разговорами, играми и другими, не относящимися к уроку, делами. 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55970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B6578-EB10-F00E-DACF-2E11AA38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19" y="365126"/>
            <a:ext cx="11936362" cy="450952"/>
          </a:xfrm>
        </p:spPr>
        <p:txBody>
          <a:bodyPr>
            <a:normAutofit/>
          </a:bodyPr>
          <a:lstStyle/>
          <a:p>
            <a:r>
              <a:rPr lang="ru-RU" sz="1800" dirty="0"/>
              <a:t>3.1 Правила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EDE236-EDC9-0769-8315-4CA6528A2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838"/>
            <a:ext cx="10515600" cy="4467020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Если ученику что-то не понятно или плохо слышно, то он поднимает руку и обращается к учителю.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При вызове для ответа ученик должен выйти с дневником к доске. При ответе ученик должен отвечать громко, внятно, использовать наглядные пособия, если это необходимо.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Выходить из класса на уроке без разрешения учителя запрещается. В случае крайней необходимости учащийся должен поднять руку и попросить разрешения выйти у учителя.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После окончания урока звонок даётся для учителя. Только когда учитель объявит об окончании занятий, учащиеся вправе покинуть класс.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Во время урока нельзя употреблять пищу и напитки, жевать жвачку.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Ученик должен заботливо относиться к учебникам и тетрадям.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Запрещено пользоваться мобильными телефонами во время проведения уроков. 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1556200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728</Words>
  <Application>Microsoft Office PowerPoint</Application>
  <PresentationFormat>Широкоэкранный</PresentationFormat>
  <Paragraphs>46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Montserrat</vt:lpstr>
      <vt:lpstr>Тема Office</vt:lpstr>
      <vt:lpstr>Права и обязанности школьника</vt:lpstr>
      <vt:lpstr>Права школьника</vt:lpstr>
      <vt:lpstr>1. Получение бесплатного образования в соответствии с федеральными государственными образовательными стандартами. </vt:lpstr>
      <vt:lpstr>2. Условия для обучения с учётом особенностей психофизического развития и состояния здоровья, в том числе получение социально-педагогической и психологической помощи. </vt:lpstr>
      <vt:lpstr>3. Уважение человеческого достоинства, защита от всех форм физического и психического насилия, оскорбления личности, охрана жизни и здоровья. </vt:lpstr>
      <vt:lpstr>4. Бесплатное пользование библиотечно-информационными ресурсами, учебной базой школы. </vt:lpstr>
      <vt:lpstr>5. Развитие творческих способностей и интересов, включая участие в конкурсах, олимпиадах, выставках, смотрах, спортивных мероприятиях. </vt:lpstr>
      <vt:lpstr>6. Поощрение за успехи в учебной, спортивной, общественной, творческой деятельности. </vt:lpstr>
      <vt:lpstr>7. Посещение мероприятий, которые проводятся в школе и не предусмотрены учебным планом. </vt:lpstr>
      <vt:lpstr>8. Свободный переход в другое образовательное учреждение того же типа, реализующее образовательную программу соответствующего уровня.</vt:lpstr>
      <vt:lpstr>Обязанности ученика</vt:lpstr>
      <vt:lpstr>1. Общие правила поведения</vt:lpstr>
      <vt:lpstr>2. Некоторые правила обучения в школе:</vt:lpstr>
      <vt:lpstr>3. Поведение на занятиях</vt:lpstr>
      <vt:lpstr>3.1 Правила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Алексей Ковалёв</dc:creator>
  <cp:lastModifiedBy>Алексей Ковалёв</cp:lastModifiedBy>
  <cp:revision>1</cp:revision>
  <dcterms:created xsi:type="dcterms:W3CDTF">2025-05-19T14:36:02Z</dcterms:created>
  <dcterms:modified xsi:type="dcterms:W3CDTF">2025-05-19T16:40:33Z</dcterms:modified>
</cp:coreProperties>
</file>