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Статистика</a:t>
            </a:r>
            <a:r>
              <a:rPr lang="ru-RU" baseline="0" dirty="0"/>
              <a:t> вакцинации от коронавируса на 24.09.2023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Данные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Всего прививок сделано, шт</c:v>
                </c:pt>
                <c:pt idx="1">
                  <c:v>Привито хотя бы одним компонентом, чел</c:v>
                </c:pt>
                <c:pt idx="2">
                  <c:v>Полностью привито, чел</c:v>
                </c:pt>
                <c:pt idx="3">
                  <c:v>Привито детей, чел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186700479</c:v>
                </c:pt>
                <c:pt idx="1">
                  <c:v>88819982</c:v>
                </c:pt>
                <c:pt idx="2">
                  <c:v>79702396</c:v>
                </c:pt>
                <c:pt idx="3">
                  <c:v>202961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70-4CFA-9BA7-35C358A05A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6591768"/>
        <c:axId val="486589144"/>
        <c:axId val="0"/>
      </c:bar3DChart>
      <c:catAx>
        <c:axId val="486591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6589144"/>
        <c:crosses val="autoZero"/>
        <c:auto val="1"/>
        <c:lblAlgn val="ctr"/>
        <c:lblOffset val="100"/>
        <c:noMultiLvlLbl val="0"/>
      </c:catAx>
      <c:valAx>
        <c:axId val="48658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659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8C891-169D-4863-BB6E-8FD666A61664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0DCCF-F2E9-4B12-A77E-AFE61BE430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45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933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537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10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011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471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781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64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176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048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80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5002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287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3428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614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23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63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7BE66-96ED-4A79-99F5-B7DB5EC50FAD}" type="datetimeFigureOut">
              <a:rPr lang="ru-RU" smtClean="0"/>
              <a:t>24.09.2023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FA8B316-25DC-4C61-B61A-36E61960E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76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318E66-9348-4924-BF2E-EEECE34E0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770077"/>
            <a:ext cx="7766936" cy="2280759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Презентация о вакцине от коронавируса(</a:t>
            </a:r>
            <a:r>
              <a:rPr lang="en-US" dirty="0">
                <a:latin typeface="Comic Sans MS" panose="030F0702030302020204" pitchFamily="66" charset="0"/>
              </a:rPr>
              <a:t>COVID-19</a:t>
            </a:r>
            <a:r>
              <a:rPr lang="ru-RU" dirty="0"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5CBFE11-A17B-4368-915C-34126827A3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Презентация об успехе российских учёных в разработке вакцины от коронавируса.</a:t>
            </a:r>
          </a:p>
        </p:txBody>
      </p:sp>
      <p:sp>
        <p:nvSpPr>
          <p:cNvPr id="4" name="Управляющая кнопка: &quot;Вперед&quot; или &quot;Следующий&quot; 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E3C2824-FD2B-4AD6-9596-FEA0A27B4E13}"/>
              </a:ext>
            </a:extLst>
          </p:cNvPr>
          <p:cNvSpPr/>
          <p:nvPr/>
        </p:nvSpPr>
        <p:spPr>
          <a:xfrm>
            <a:off x="327171" y="5914239"/>
            <a:ext cx="1179896" cy="73823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095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1A2939D-3A43-474E-A937-F0765F7FCB14}"/>
              </a:ext>
            </a:extLst>
          </p:cNvPr>
          <p:cNvSpPr/>
          <p:nvPr/>
        </p:nvSpPr>
        <p:spPr>
          <a:xfrm>
            <a:off x="327171" y="5914239"/>
            <a:ext cx="1179896" cy="73823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18231D4-E60B-4688-B91F-85FCE621A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358" y="0"/>
            <a:ext cx="4831715" cy="273296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9E6499-B6C0-45CC-A8B3-F3B770664932}"/>
              </a:ext>
            </a:extLst>
          </p:cNvPr>
          <p:cNvSpPr txBox="1"/>
          <p:nvPr/>
        </p:nvSpPr>
        <p:spPr>
          <a:xfrm>
            <a:off x="2013358" y="2274838"/>
            <a:ext cx="58722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COVID-19 (новая коронавирусная инфекция) является респираторной инфекцией. Впервые была зафиксирована в декабре 2019 г. в г. Ухань (Китай), откуда впоследствии распространилась на Юго-Восточную Азию, страны Европы, Южной, Северной Америки, Россию и СНГ. В марте 2020 г. ВОЗ объявила пандемию, в октябре 2020 г. – вторую волну заболевания.</a:t>
            </a:r>
          </a:p>
        </p:txBody>
      </p:sp>
    </p:spTree>
    <p:extLst>
      <p:ext uri="{BB962C8B-B14F-4D97-AF65-F5344CB8AC3E}">
        <p14:creationId xmlns:p14="http://schemas.microsoft.com/office/powerpoint/2010/main" val="832160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1A2939D-3A43-474E-A937-F0765F7FCB14}"/>
              </a:ext>
            </a:extLst>
          </p:cNvPr>
          <p:cNvSpPr/>
          <p:nvPr/>
        </p:nvSpPr>
        <p:spPr>
          <a:xfrm>
            <a:off x="327171" y="5914239"/>
            <a:ext cx="1179896" cy="73823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FFB516-D76F-4172-B5DF-EF25E0A825E0}"/>
              </a:ext>
            </a:extLst>
          </p:cNvPr>
          <p:cNvSpPr txBox="1"/>
          <p:nvPr/>
        </p:nvSpPr>
        <p:spPr>
          <a:xfrm>
            <a:off x="327171" y="205530"/>
            <a:ext cx="88419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omic Sans MS" panose="030F0702030302020204" pitchFamily="66" charset="0"/>
              </a:rPr>
              <a:t>21 января 2020 года, спустя две недели после установления возбудителя вспышки нового заболевания в Китае, замминистра здравоохранения РФ Сергей Краевой сообщил, что Минздрав России начал работу по созданию вакцины против нового коронавируса. Краевой уточнял, что министерство ведет переговоры с китайскими учеными о возможности получения биологического материала.</a:t>
            </a:r>
            <a:endParaRPr lang="en-US" dirty="0">
              <a:latin typeface="Comic Sans MS" panose="030F0702030302020204" pitchFamily="66" charset="0"/>
            </a:endParaRPr>
          </a:p>
          <a:p>
            <a:pPr algn="just"/>
            <a:r>
              <a:rPr lang="ru-RU" dirty="0">
                <a:latin typeface="Comic Sans MS" panose="030F0702030302020204" pitchFamily="66" charset="0"/>
              </a:rPr>
              <a:t>К разработкам вакцин приступили, в частности, Национальный исследовательский центр эпидемиологии и микробиологии имени Н. Ф. Гамалеи Минздрава РФ (Москва) и Государственный научный центр вирусологии и биотехнологии "Вектор" Роспотребнадзора (Новосибирск).</a:t>
            </a:r>
          </a:p>
          <a:p>
            <a:pPr algn="just"/>
            <a:r>
              <a:rPr lang="ru-RU" dirty="0">
                <a:latin typeface="Comic Sans MS" panose="030F0702030302020204" pitchFamily="66" charset="0"/>
              </a:rPr>
              <a:t>НИЦЭМ им. Гамалеи использовал в своей работе платформу, на которой ранее был создан ряд других вакцин (в т. ч. от лихорадки Эбола). Платформа начала создаваться в НИЦЭМ около 25 лет назад для генной терапии.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227E2A-0FC0-4DB7-8D28-C77F691ED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601" y="3898849"/>
            <a:ext cx="4343136" cy="289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075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1A2939D-3A43-474E-A937-F0765F7FCB14}"/>
              </a:ext>
            </a:extLst>
          </p:cNvPr>
          <p:cNvSpPr/>
          <p:nvPr/>
        </p:nvSpPr>
        <p:spPr>
          <a:xfrm>
            <a:off x="327171" y="5914239"/>
            <a:ext cx="1179896" cy="73823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F2FB57-06AB-424E-8347-2C37A53ECB5B}"/>
              </a:ext>
            </a:extLst>
          </p:cNvPr>
          <p:cNvSpPr txBox="1"/>
          <p:nvPr/>
        </p:nvSpPr>
        <p:spPr>
          <a:xfrm>
            <a:off x="260059" y="310393"/>
            <a:ext cx="905172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omic Sans MS" panose="030F0702030302020204" pitchFamily="66" charset="0"/>
              </a:rPr>
              <a:t>11 августа 2020 года президент РФ Владимир Путин объявил о регистрации первой в мире вакцины против новой инфекции. Препарат «Гам-ковид-вак», созданный московским Центром им. Гамалеи, вскоре получил широкую известность под названием «Спутник V». В этот же день заработал официальный сайт вакцины, в материалах которого сообщалось, что свое название она получила в честь первого искусственного спутника Земли. Ранее по той же технологии там была разработана вакцина против вируса Эбола.</a:t>
            </a:r>
          </a:p>
          <a:p>
            <a:pPr algn="just"/>
            <a:r>
              <a:rPr lang="ru-RU" dirty="0">
                <a:latin typeface="Comic Sans MS" panose="030F0702030302020204" pitchFamily="66" charset="0"/>
              </a:rPr>
              <a:t>Схема вакцинирования предполагает введение двух компонентов препарата с промежутком в две недели. Вакцинированным человек считается на 21-й день. 2 февраля 2021 года научный журнал Lancet опубликовал результаты третьей фазы клинических исследований «Спутник V». В ходе нее препарат продемонстрировал высокие показатели иммуногенности и безопасности – эффективность вакцины составила 91,6%. 6 мая 2021 года Минздрав РФ зарегистрировал однокомпонентную вакцину «Спутник Лайт».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CD1DE4-E48B-46D5-B5B8-66E39BA0D4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01" y="4557710"/>
            <a:ext cx="3450435" cy="230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28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1A2939D-3A43-474E-A937-F0765F7FCB14}"/>
              </a:ext>
            </a:extLst>
          </p:cNvPr>
          <p:cNvSpPr/>
          <p:nvPr/>
        </p:nvSpPr>
        <p:spPr>
          <a:xfrm>
            <a:off x="327171" y="5914239"/>
            <a:ext cx="1179896" cy="73823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2BD298-3079-472B-8165-DEBAF2E57683}"/>
              </a:ext>
            </a:extLst>
          </p:cNvPr>
          <p:cNvSpPr txBox="1"/>
          <p:nvPr/>
        </p:nvSpPr>
        <p:spPr>
          <a:xfrm>
            <a:off x="327171" y="402671"/>
            <a:ext cx="84896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omic Sans MS" panose="030F0702030302020204" pitchFamily="66" charset="0"/>
              </a:rPr>
              <a:t>Отечественная вакцина «ЭпиВакКорона», разработанная научным центром «Вектор» Роспотребнадзора, была зарегистрирована 13 октября 2020 года, став второй после «Спутник V».</a:t>
            </a:r>
          </a:p>
          <a:p>
            <a:pPr algn="just"/>
            <a:r>
              <a:rPr lang="ru-RU" dirty="0">
                <a:latin typeface="Comic Sans MS" panose="030F0702030302020204" pitchFamily="66" charset="0"/>
              </a:rPr>
              <a:t>В отличие от «Спутника V», в этой вакцине нет никаких вирусов и их частей. Также в составе препарата не имеется РНК, ДНК, консервантов, антибиотиков и живых компонентов. Ее состав подробно описан на сайте Роспотребнадзора. В ходе клинический исследований на добровольцах препарат показал свою безопасность, надежность и эффективность.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3D47AE-F48F-4B46-891F-C14CE5D2E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658" y="2797175"/>
            <a:ext cx="5880683" cy="330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329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1A2939D-3A43-474E-A937-F0765F7FCB14}"/>
              </a:ext>
            </a:extLst>
          </p:cNvPr>
          <p:cNvSpPr/>
          <p:nvPr/>
        </p:nvSpPr>
        <p:spPr>
          <a:xfrm>
            <a:off x="327171" y="5914239"/>
            <a:ext cx="1179896" cy="73823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721BDF-9424-48C0-8B31-23BC2D53FA23}"/>
              </a:ext>
            </a:extLst>
          </p:cNvPr>
          <p:cNvSpPr txBox="1"/>
          <p:nvPr/>
        </p:nvSpPr>
        <p:spPr>
          <a:xfrm>
            <a:off x="402671" y="276837"/>
            <a:ext cx="856515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omic Sans MS" panose="030F0702030302020204" pitchFamily="66" charset="0"/>
              </a:rPr>
              <a:t>Третью российскую вакцину от коронавируса зарегистрировали 19 февраля 2021 года. Препарат «КовиВак» разработан в Центре им. Чумакова, который является одним из ведущих мировых научных учреждений в области медицинской вирусологии.</a:t>
            </a:r>
          </a:p>
          <a:p>
            <a:pPr algn="just"/>
            <a:r>
              <a:rPr lang="ru-RU" dirty="0">
                <a:latin typeface="Comic Sans MS" panose="030F0702030302020204" pitchFamily="66" charset="0"/>
              </a:rPr>
              <a:t>В отличие от двух предыдущих препаратов, созданных современными методами генной инженерии, «КовиВак» относится к разряду классических вакцин. Ее главная особенность заключается в том, что в ней используется цельный вирус SARS-CoV-2. При этом он инактивирован и не может нанести вред организму человека, а иммунитет после вакцинации вырабатывается примерно такой же, как и после перенесенного заболевания. Вирус для производства был выделен у больного, проходившего лечение в Коммунарке. Вакцину вводят двукратно внутримышечно с интервалом в 14-21 день.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B8EFBC-07F2-47C1-B479-E3136588D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251" y="3959571"/>
            <a:ext cx="5147997" cy="289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55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1A2939D-3A43-474E-A937-F0765F7FCB14}"/>
              </a:ext>
            </a:extLst>
          </p:cNvPr>
          <p:cNvSpPr/>
          <p:nvPr/>
        </p:nvSpPr>
        <p:spPr>
          <a:xfrm>
            <a:off x="327171" y="5914239"/>
            <a:ext cx="1179896" cy="73823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DEB0D4-2082-4929-A198-29B6DB5DD120}"/>
              </a:ext>
            </a:extLst>
          </p:cNvPr>
          <p:cNvSpPr txBox="1"/>
          <p:nvPr/>
        </p:nvSpPr>
        <p:spPr>
          <a:xfrm>
            <a:off x="327171" y="205530"/>
            <a:ext cx="84980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omic Sans MS" panose="030F0702030302020204" pitchFamily="66" charset="0"/>
              </a:rPr>
              <a:t>Больше всего данных опубликовано о вакцине «Спутник V». По результатам всех клинических испытаний, препарат продемонстрировал эффективность 91,6%. Показатель эффективности для пожилых людей практически не отличается – 91,8%. Об эффективности «ЭпиВакКороны» и «КовиВака» станет известно после завершения третьей фазы испытаний. Разработчики заявляют о том, что иммунитет формируется у 100% участников.</a:t>
            </a:r>
          </a:p>
          <a:p>
            <a:pPr algn="just"/>
            <a:r>
              <a:rPr lang="ru-RU" dirty="0">
                <a:latin typeface="Comic Sans MS" panose="030F0702030302020204" pitchFamily="66" charset="0"/>
              </a:rPr>
              <a:t>Среди российских вакцин «Спутник V» самая реактогенная, то есть чаще остальных вызывает побочные реакции. Тем не менее, она переносится хорошо: 94% нежелательных явлений после прививки – гриппоподобные синдромы, в том числе повышение температуры до 38-39 градусов, слабость, реакции в месте укола и головная боль. Серьезных побочных эффектов не наблюдалось. </a:t>
            </a:r>
          </a:p>
          <a:p>
            <a:pPr algn="just"/>
            <a:r>
              <a:rPr lang="ru-RU" dirty="0">
                <a:latin typeface="Comic Sans MS" panose="030F0702030302020204" pitchFamily="66" charset="0"/>
              </a:rPr>
              <a:t>«ЭпиВакКорона» и «КовиВак» вызывают гораздо меньше побочных эффектов: среди добровольцев отмечалась только болезненность в месте укола, которая проходила через 1-2 дня.</a:t>
            </a:r>
          </a:p>
        </p:txBody>
      </p:sp>
    </p:spTree>
    <p:extLst>
      <p:ext uri="{BB962C8B-B14F-4D97-AF65-F5344CB8AC3E}">
        <p14:creationId xmlns:p14="http://schemas.microsoft.com/office/powerpoint/2010/main" val="1343654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1A2939D-3A43-474E-A937-F0765F7FCB14}"/>
              </a:ext>
            </a:extLst>
          </p:cNvPr>
          <p:cNvSpPr/>
          <p:nvPr/>
        </p:nvSpPr>
        <p:spPr>
          <a:xfrm>
            <a:off x="327171" y="5914239"/>
            <a:ext cx="1179896" cy="73823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6932BF-4A6F-40DA-A2CD-1D80C9EC9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71" y="373833"/>
            <a:ext cx="8962239" cy="504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10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Управляющая кнопка: &quot;Вперед&quot; или &quot;Следующий&quot; 13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1A2939D-3A43-474E-A937-F0765F7FCB14}"/>
              </a:ext>
            </a:extLst>
          </p:cNvPr>
          <p:cNvSpPr/>
          <p:nvPr/>
        </p:nvSpPr>
        <p:spPr>
          <a:xfrm>
            <a:off x="327171" y="5914239"/>
            <a:ext cx="1179896" cy="738231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0530248-2653-44A7-BE8C-65EC219E6D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241131"/>
              </p:ext>
            </p:extLst>
          </p:nvPr>
        </p:nvGraphicFramePr>
        <p:xfrm>
          <a:off x="917119" y="49557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5662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>
        <p:random/>
      </p:transition>
    </mc:Choice>
    <mc:Fallback>
      <p:transition spd="slow" advClick="0">
        <p:random/>
      </p:transition>
    </mc:Fallback>
  </mc:AlternateContent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</TotalTime>
  <Words>369</Words>
  <Application>Microsoft Office PowerPoint</Application>
  <PresentationFormat>Широкоэкранный</PresentationFormat>
  <Paragraphs>16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Comic Sans MS</vt:lpstr>
      <vt:lpstr>Trebuchet MS</vt:lpstr>
      <vt:lpstr>Wingdings 3</vt:lpstr>
      <vt:lpstr>Аспект</vt:lpstr>
      <vt:lpstr>Презентация о вакцине от коронавируса(COVID-19)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о вакцине от коронавируса(COVID-19)</dc:title>
  <dc:creator>koval</dc:creator>
  <cp:lastModifiedBy>koval</cp:lastModifiedBy>
  <cp:revision>9</cp:revision>
  <dcterms:created xsi:type="dcterms:W3CDTF">2023-09-24T16:29:03Z</dcterms:created>
  <dcterms:modified xsi:type="dcterms:W3CDTF">2023-09-24T17:52:55Z</dcterms:modified>
</cp:coreProperties>
</file>